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 id="2147483732" r:id="rId3"/>
  </p:sldMasterIdLst>
  <p:notesMasterIdLst>
    <p:notesMasterId r:id="rId11"/>
  </p:notesMasterIdLst>
  <p:handoutMasterIdLst>
    <p:handoutMasterId r:id="rId12"/>
  </p:handoutMasterIdLst>
  <p:sldIdLst>
    <p:sldId id="339" r:id="rId4"/>
    <p:sldId id="340" r:id="rId5"/>
    <p:sldId id="430" r:id="rId6"/>
    <p:sldId id="467" r:id="rId7"/>
    <p:sldId id="431" r:id="rId8"/>
    <p:sldId id="468" r:id="rId9"/>
    <p:sldId id="469" r:id="rId10"/>
  </p:sldIdLst>
  <p:sldSz cx="9144000" cy="6858000" type="screen4x3"/>
  <p:notesSz cx="6980238"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CC"/>
    <a:srgbClr val="C00000"/>
    <a:srgbClr val="1F497D"/>
    <a:srgbClr val="4F81BD"/>
    <a:srgbClr val="953735"/>
    <a:srgbClr val="558ED5"/>
    <a:srgbClr val="BFBFBF"/>
    <a:srgbClr val="00CC00"/>
    <a:srgbClr val="51A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6065" autoAdjust="0"/>
    <p:restoredTop sz="95560" autoAdjust="0"/>
  </p:normalViewPr>
  <p:slideViewPr>
    <p:cSldViewPr>
      <p:cViewPr>
        <p:scale>
          <a:sx n="60" d="100"/>
          <a:sy n="60" d="100"/>
        </p:scale>
        <p:origin x="-3084" y="-15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24454" cy="457045"/>
          </a:xfrm>
          <a:prstGeom prst="rect">
            <a:avLst/>
          </a:prstGeom>
        </p:spPr>
        <p:txBody>
          <a:bodyPr vert="horz" lIns="90301" tIns="45150" rIns="90301" bIns="45150" rtlCol="0"/>
          <a:lstStyle>
            <a:lvl1pPr algn="l">
              <a:defRPr sz="1200"/>
            </a:lvl1pPr>
          </a:lstStyle>
          <a:p>
            <a:endParaRPr lang="en-US"/>
          </a:p>
        </p:txBody>
      </p:sp>
      <p:sp>
        <p:nvSpPr>
          <p:cNvPr id="3" name="Date Placeholder 2"/>
          <p:cNvSpPr>
            <a:spLocks noGrp="1"/>
          </p:cNvSpPr>
          <p:nvPr>
            <p:ph type="dt" sz="quarter" idx="1"/>
          </p:nvPr>
        </p:nvSpPr>
        <p:spPr>
          <a:xfrm>
            <a:off x="3954206" y="1"/>
            <a:ext cx="3024454" cy="457045"/>
          </a:xfrm>
          <a:prstGeom prst="rect">
            <a:avLst/>
          </a:prstGeom>
        </p:spPr>
        <p:txBody>
          <a:bodyPr vert="horz" lIns="90301" tIns="45150" rIns="90301" bIns="45150" rtlCol="0"/>
          <a:lstStyle>
            <a:lvl1pPr algn="r">
              <a:defRPr sz="1200"/>
            </a:lvl1pPr>
          </a:lstStyle>
          <a:p>
            <a:fld id="{8BA12689-9E9C-40B5-A77C-7DCC408B8DA1}" type="datetimeFigureOut">
              <a:rPr lang="en-US" smtClean="0"/>
              <a:t>3/28/2013</a:t>
            </a:fld>
            <a:endParaRPr lang="en-US"/>
          </a:p>
        </p:txBody>
      </p:sp>
      <p:sp>
        <p:nvSpPr>
          <p:cNvPr id="4" name="Footer Placeholder 3"/>
          <p:cNvSpPr>
            <a:spLocks noGrp="1"/>
          </p:cNvSpPr>
          <p:nvPr>
            <p:ph type="ftr" sz="quarter" idx="2"/>
          </p:nvPr>
        </p:nvSpPr>
        <p:spPr>
          <a:xfrm>
            <a:off x="0" y="8685397"/>
            <a:ext cx="3024454" cy="457045"/>
          </a:xfrm>
          <a:prstGeom prst="rect">
            <a:avLst/>
          </a:prstGeom>
        </p:spPr>
        <p:txBody>
          <a:bodyPr vert="horz" lIns="90301" tIns="45150" rIns="90301" bIns="45150" rtlCol="0" anchor="b"/>
          <a:lstStyle>
            <a:lvl1pPr algn="l">
              <a:defRPr sz="1200"/>
            </a:lvl1pPr>
          </a:lstStyle>
          <a:p>
            <a:endParaRPr lang="en-US"/>
          </a:p>
        </p:txBody>
      </p:sp>
      <p:sp>
        <p:nvSpPr>
          <p:cNvPr id="5" name="Slide Number Placeholder 4"/>
          <p:cNvSpPr>
            <a:spLocks noGrp="1"/>
          </p:cNvSpPr>
          <p:nvPr>
            <p:ph type="sldNum" sz="quarter" idx="3"/>
          </p:nvPr>
        </p:nvSpPr>
        <p:spPr>
          <a:xfrm>
            <a:off x="3954206" y="8685397"/>
            <a:ext cx="3024454" cy="457045"/>
          </a:xfrm>
          <a:prstGeom prst="rect">
            <a:avLst/>
          </a:prstGeom>
        </p:spPr>
        <p:txBody>
          <a:bodyPr vert="horz" lIns="90301" tIns="45150" rIns="90301" bIns="45150" rtlCol="0" anchor="b"/>
          <a:lstStyle>
            <a:lvl1pPr algn="r">
              <a:defRPr sz="1200"/>
            </a:lvl1pPr>
          </a:lstStyle>
          <a:p>
            <a:fld id="{C025A590-063A-4E07-9B1A-96F73871FA37}" type="slidenum">
              <a:rPr lang="en-US" smtClean="0"/>
              <a:t>‹#›</a:t>
            </a:fld>
            <a:endParaRPr lang="en-US"/>
          </a:p>
        </p:txBody>
      </p:sp>
    </p:spTree>
    <p:extLst>
      <p:ext uri="{BB962C8B-B14F-4D97-AF65-F5344CB8AC3E}">
        <p14:creationId xmlns:p14="http://schemas.microsoft.com/office/powerpoint/2010/main" val="29479274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4188" cy="457200"/>
          </a:xfrm>
          <a:prstGeom prst="rect">
            <a:avLst/>
          </a:prstGeom>
        </p:spPr>
        <p:txBody>
          <a:bodyPr vert="horz" lIns="91425" tIns="45712" rIns="91425" bIns="45712" rtlCol="0"/>
          <a:lstStyle>
            <a:lvl1pPr algn="l">
              <a:defRPr sz="1200"/>
            </a:lvl1pPr>
          </a:lstStyle>
          <a:p>
            <a:endParaRPr lang="en-US"/>
          </a:p>
        </p:txBody>
      </p:sp>
      <p:sp>
        <p:nvSpPr>
          <p:cNvPr id="3" name="Date Placeholder 2"/>
          <p:cNvSpPr>
            <a:spLocks noGrp="1"/>
          </p:cNvSpPr>
          <p:nvPr>
            <p:ph type="dt" idx="1"/>
          </p:nvPr>
        </p:nvSpPr>
        <p:spPr>
          <a:xfrm>
            <a:off x="3954466" y="0"/>
            <a:ext cx="3024187" cy="457200"/>
          </a:xfrm>
          <a:prstGeom prst="rect">
            <a:avLst/>
          </a:prstGeom>
        </p:spPr>
        <p:txBody>
          <a:bodyPr vert="horz" lIns="91425" tIns="45712" rIns="91425" bIns="45712" rtlCol="0"/>
          <a:lstStyle>
            <a:lvl1pPr algn="r">
              <a:defRPr sz="1200"/>
            </a:lvl1pPr>
          </a:lstStyle>
          <a:p>
            <a:fld id="{CDD87790-1D3A-470C-A814-90CE935F7DB7}" type="datetimeFigureOut">
              <a:rPr lang="en-US" smtClean="0"/>
              <a:t>3/28/2013</a:t>
            </a:fld>
            <a:endParaRPr lang="en-US"/>
          </a:p>
        </p:txBody>
      </p:sp>
      <p:sp>
        <p:nvSpPr>
          <p:cNvPr id="4" name="Slide Image Placeholder 3"/>
          <p:cNvSpPr>
            <a:spLocks noGrp="1" noRot="1" noChangeAspect="1"/>
          </p:cNvSpPr>
          <p:nvPr>
            <p:ph type="sldImg" idx="2"/>
          </p:nvPr>
        </p:nvSpPr>
        <p:spPr>
          <a:xfrm>
            <a:off x="1203325" y="685800"/>
            <a:ext cx="4573588" cy="3429000"/>
          </a:xfrm>
          <a:prstGeom prst="rect">
            <a:avLst/>
          </a:prstGeom>
          <a:noFill/>
          <a:ln w="12700">
            <a:solidFill>
              <a:prstClr val="black"/>
            </a:solidFill>
          </a:ln>
        </p:spPr>
        <p:txBody>
          <a:bodyPr vert="horz" lIns="91425" tIns="45712" rIns="91425" bIns="45712" rtlCol="0" anchor="ctr"/>
          <a:lstStyle/>
          <a:p>
            <a:endParaRPr lang="en-US"/>
          </a:p>
        </p:txBody>
      </p:sp>
      <p:sp>
        <p:nvSpPr>
          <p:cNvPr id="5" name="Notes Placeholder 4"/>
          <p:cNvSpPr>
            <a:spLocks noGrp="1"/>
          </p:cNvSpPr>
          <p:nvPr>
            <p:ph type="body" sz="quarter" idx="3"/>
          </p:nvPr>
        </p:nvSpPr>
        <p:spPr>
          <a:xfrm>
            <a:off x="698500" y="4343400"/>
            <a:ext cx="5583238" cy="4114800"/>
          </a:xfrm>
          <a:prstGeom prst="rect">
            <a:avLst/>
          </a:prstGeom>
        </p:spPr>
        <p:txBody>
          <a:bodyPr vert="horz" lIns="91425" tIns="45712" rIns="91425" bIns="4571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3024188" cy="457200"/>
          </a:xfrm>
          <a:prstGeom prst="rect">
            <a:avLst/>
          </a:prstGeom>
        </p:spPr>
        <p:txBody>
          <a:bodyPr vert="horz" lIns="91425" tIns="45712" rIns="91425" bIns="45712" rtlCol="0" anchor="b"/>
          <a:lstStyle>
            <a:lvl1pPr algn="l">
              <a:defRPr sz="1200"/>
            </a:lvl1pPr>
          </a:lstStyle>
          <a:p>
            <a:endParaRPr lang="en-US"/>
          </a:p>
        </p:txBody>
      </p:sp>
      <p:sp>
        <p:nvSpPr>
          <p:cNvPr id="7" name="Slide Number Placeholder 6"/>
          <p:cNvSpPr>
            <a:spLocks noGrp="1"/>
          </p:cNvSpPr>
          <p:nvPr>
            <p:ph type="sldNum" sz="quarter" idx="5"/>
          </p:nvPr>
        </p:nvSpPr>
        <p:spPr>
          <a:xfrm>
            <a:off x="3954466" y="8685213"/>
            <a:ext cx="3024187" cy="457200"/>
          </a:xfrm>
          <a:prstGeom prst="rect">
            <a:avLst/>
          </a:prstGeom>
        </p:spPr>
        <p:txBody>
          <a:bodyPr vert="horz" lIns="91425" tIns="45712" rIns="91425" bIns="45712" rtlCol="0" anchor="b"/>
          <a:lstStyle>
            <a:lvl1pPr algn="r">
              <a:defRPr sz="1200"/>
            </a:lvl1pPr>
          </a:lstStyle>
          <a:p>
            <a:fld id="{742FD431-8655-438C-AA61-DF5D4AB25030}" type="slidenum">
              <a:rPr lang="en-US" smtClean="0"/>
              <a:t>‹#›</a:t>
            </a:fld>
            <a:endParaRPr lang="en-US"/>
          </a:p>
        </p:txBody>
      </p:sp>
    </p:spTree>
    <p:extLst>
      <p:ext uri="{BB962C8B-B14F-4D97-AF65-F5344CB8AC3E}">
        <p14:creationId xmlns:p14="http://schemas.microsoft.com/office/powerpoint/2010/main" val="2758148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1F497D">
                  <a:lumMod val="90000"/>
                  <a:lumOff val="10000"/>
                </a:srgbClr>
              </a:solidFill>
            </a:endParaRPr>
          </a:p>
        </p:txBody>
      </p:sp>
      <p:sp>
        <p:nvSpPr>
          <p:cNvPr id="6" name="Slide Number Placeholder 5"/>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113933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1F497D">
                  <a:lumMod val="90000"/>
                  <a:lumOff val="10000"/>
                </a:srgbClr>
              </a:solidFill>
            </a:endParaRPr>
          </a:p>
        </p:txBody>
      </p:sp>
      <p:sp>
        <p:nvSpPr>
          <p:cNvPr id="6" name="Slide Number Placeholder 5"/>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6954605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1F497D">
                  <a:lumMod val="90000"/>
                  <a:lumOff val="10000"/>
                </a:srgbClr>
              </a:solidFill>
            </a:endParaRPr>
          </a:p>
        </p:txBody>
      </p:sp>
      <p:sp>
        <p:nvSpPr>
          <p:cNvPr id="6" name="Slide Number Placeholder 5"/>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504175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1F497D">
                  <a:lumMod val="90000"/>
                  <a:lumOff val="10000"/>
                </a:srgbClr>
              </a:solidFill>
            </a:endParaRPr>
          </a:p>
        </p:txBody>
      </p:sp>
      <p:sp>
        <p:nvSpPr>
          <p:cNvPr id="6" name="Slide Number Placeholder 5"/>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9679409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1F497D">
                  <a:lumMod val="90000"/>
                  <a:lumOff val="10000"/>
                </a:srgbClr>
              </a:solidFill>
            </a:endParaRPr>
          </a:p>
        </p:txBody>
      </p:sp>
      <p:sp>
        <p:nvSpPr>
          <p:cNvPr id="6" name="Slide Number Placeholder 5"/>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8844030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1F497D">
                  <a:lumMod val="90000"/>
                  <a:lumOff val="10000"/>
                </a:srgbClr>
              </a:solidFill>
            </a:endParaRPr>
          </a:p>
        </p:txBody>
      </p:sp>
      <p:sp>
        <p:nvSpPr>
          <p:cNvPr id="6" name="Slide Number Placeholder 5"/>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4063748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1F497D">
                  <a:lumMod val="90000"/>
                  <a:lumOff val="10000"/>
                </a:srgbClr>
              </a:solidFill>
            </a:endParaRPr>
          </a:p>
        </p:txBody>
      </p:sp>
      <p:sp>
        <p:nvSpPr>
          <p:cNvPr id="7" name="Slide Number Placeholder 6"/>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0159253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8" name="Footer Placeholder 7"/>
          <p:cNvSpPr>
            <a:spLocks noGrp="1"/>
          </p:cNvSpPr>
          <p:nvPr>
            <p:ph type="ftr" sz="quarter" idx="11"/>
          </p:nvPr>
        </p:nvSpPr>
        <p:spPr/>
        <p:txBody>
          <a:bodyPr/>
          <a:lstStyle/>
          <a:p>
            <a:endParaRPr lang="en-US">
              <a:solidFill>
                <a:srgbClr val="1F497D">
                  <a:lumMod val="90000"/>
                  <a:lumOff val="10000"/>
                </a:srgbClr>
              </a:solidFill>
            </a:endParaRPr>
          </a:p>
        </p:txBody>
      </p:sp>
      <p:sp>
        <p:nvSpPr>
          <p:cNvPr id="9" name="Slide Number Placeholder 8"/>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92227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4" name="Footer Placeholder 3"/>
          <p:cNvSpPr>
            <a:spLocks noGrp="1"/>
          </p:cNvSpPr>
          <p:nvPr>
            <p:ph type="ftr" sz="quarter" idx="11"/>
          </p:nvPr>
        </p:nvSpPr>
        <p:spPr/>
        <p:txBody>
          <a:bodyPr/>
          <a:lstStyle/>
          <a:p>
            <a:endParaRPr lang="en-US">
              <a:solidFill>
                <a:srgbClr val="1F497D">
                  <a:lumMod val="90000"/>
                  <a:lumOff val="10000"/>
                </a:srgbClr>
              </a:solidFill>
            </a:endParaRPr>
          </a:p>
        </p:txBody>
      </p:sp>
      <p:sp>
        <p:nvSpPr>
          <p:cNvPr id="5" name="Slide Number Placeholder 4"/>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090184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3" name="Footer Placeholder 2"/>
          <p:cNvSpPr>
            <a:spLocks noGrp="1"/>
          </p:cNvSpPr>
          <p:nvPr>
            <p:ph type="ftr" sz="quarter" idx="11"/>
          </p:nvPr>
        </p:nvSpPr>
        <p:spPr/>
        <p:txBody>
          <a:bodyPr/>
          <a:lstStyle/>
          <a:p>
            <a:endParaRPr lang="en-US">
              <a:solidFill>
                <a:srgbClr val="1F497D">
                  <a:lumMod val="90000"/>
                  <a:lumOff val="10000"/>
                </a:srgbClr>
              </a:solidFill>
            </a:endParaRPr>
          </a:p>
        </p:txBody>
      </p:sp>
      <p:sp>
        <p:nvSpPr>
          <p:cNvPr id="4" name="Slide Number Placeholder 3"/>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2557586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1F497D">
                  <a:lumMod val="90000"/>
                  <a:lumOff val="10000"/>
                </a:srgbClr>
              </a:solidFill>
            </a:endParaRPr>
          </a:p>
        </p:txBody>
      </p:sp>
      <p:sp>
        <p:nvSpPr>
          <p:cNvPr id="7" name="Slide Number Placeholder 6"/>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4107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1F497D">
                  <a:lumMod val="90000"/>
                  <a:lumOff val="10000"/>
                </a:srgbClr>
              </a:solidFill>
            </a:endParaRPr>
          </a:p>
        </p:txBody>
      </p:sp>
      <p:sp>
        <p:nvSpPr>
          <p:cNvPr id="6" name="Slide Number Placeholder 5"/>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4085526093"/>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1F497D">
                  <a:lumMod val="90000"/>
                  <a:lumOff val="10000"/>
                </a:srgbClr>
              </a:solidFill>
            </a:endParaRPr>
          </a:p>
        </p:txBody>
      </p:sp>
      <p:sp>
        <p:nvSpPr>
          <p:cNvPr id="7" name="Slide Number Placeholder 6"/>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7186867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1F497D">
                  <a:lumMod val="90000"/>
                  <a:lumOff val="10000"/>
                </a:srgbClr>
              </a:solidFill>
            </a:endParaRPr>
          </a:p>
        </p:txBody>
      </p:sp>
      <p:sp>
        <p:nvSpPr>
          <p:cNvPr id="6" name="Slide Number Placeholder 5"/>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5202184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1F497D">
                  <a:lumMod val="90000"/>
                  <a:lumOff val="10000"/>
                </a:srgbClr>
              </a:solidFill>
            </a:endParaRPr>
          </a:p>
        </p:txBody>
      </p:sp>
      <p:sp>
        <p:nvSpPr>
          <p:cNvPr id="6" name="Slide Number Placeholder 5"/>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3936443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1F497D">
                  <a:lumMod val="90000"/>
                  <a:lumOff val="10000"/>
                </a:srgbClr>
              </a:solidFill>
            </a:endParaRPr>
          </a:p>
        </p:txBody>
      </p:sp>
      <p:sp>
        <p:nvSpPr>
          <p:cNvPr id="6" name="Slide Number Placeholder 5"/>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843708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1F497D">
                  <a:lumMod val="90000"/>
                  <a:lumOff val="10000"/>
                </a:srgbClr>
              </a:solidFill>
            </a:endParaRPr>
          </a:p>
        </p:txBody>
      </p:sp>
      <p:sp>
        <p:nvSpPr>
          <p:cNvPr id="6" name="Slide Number Placeholder 5"/>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230194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1F497D">
                  <a:lumMod val="90000"/>
                  <a:lumOff val="10000"/>
                </a:srgbClr>
              </a:solidFill>
            </a:endParaRPr>
          </a:p>
        </p:txBody>
      </p:sp>
      <p:sp>
        <p:nvSpPr>
          <p:cNvPr id="6" name="Slide Number Placeholder 5"/>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0983095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1F497D">
                  <a:lumMod val="90000"/>
                  <a:lumOff val="10000"/>
                </a:srgbClr>
              </a:solidFill>
            </a:endParaRPr>
          </a:p>
        </p:txBody>
      </p:sp>
      <p:sp>
        <p:nvSpPr>
          <p:cNvPr id="7" name="Slide Number Placeholder 6"/>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4765961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8" name="Footer Placeholder 7"/>
          <p:cNvSpPr>
            <a:spLocks noGrp="1"/>
          </p:cNvSpPr>
          <p:nvPr>
            <p:ph type="ftr" sz="quarter" idx="11"/>
          </p:nvPr>
        </p:nvSpPr>
        <p:spPr/>
        <p:txBody>
          <a:bodyPr/>
          <a:lstStyle/>
          <a:p>
            <a:endParaRPr lang="en-US">
              <a:solidFill>
                <a:srgbClr val="1F497D">
                  <a:lumMod val="90000"/>
                  <a:lumOff val="10000"/>
                </a:srgbClr>
              </a:solidFill>
            </a:endParaRPr>
          </a:p>
        </p:txBody>
      </p:sp>
      <p:sp>
        <p:nvSpPr>
          <p:cNvPr id="9" name="Slide Number Placeholder 8"/>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78817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4" name="Footer Placeholder 3"/>
          <p:cNvSpPr>
            <a:spLocks noGrp="1"/>
          </p:cNvSpPr>
          <p:nvPr>
            <p:ph type="ftr" sz="quarter" idx="11"/>
          </p:nvPr>
        </p:nvSpPr>
        <p:spPr/>
        <p:txBody>
          <a:bodyPr/>
          <a:lstStyle/>
          <a:p>
            <a:endParaRPr lang="en-US">
              <a:solidFill>
                <a:srgbClr val="1F497D">
                  <a:lumMod val="90000"/>
                  <a:lumOff val="10000"/>
                </a:srgbClr>
              </a:solidFill>
            </a:endParaRPr>
          </a:p>
        </p:txBody>
      </p:sp>
      <p:sp>
        <p:nvSpPr>
          <p:cNvPr id="5" name="Slide Number Placeholder 4"/>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2303918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3" name="Footer Placeholder 2"/>
          <p:cNvSpPr>
            <a:spLocks noGrp="1"/>
          </p:cNvSpPr>
          <p:nvPr>
            <p:ph type="ftr" sz="quarter" idx="11"/>
          </p:nvPr>
        </p:nvSpPr>
        <p:spPr/>
        <p:txBody>
          <a:bodyPr/>
          <a:lstStyle/>
          <a:p>
            <a:endParaRPr lang="en-US">
              <a:solidFill>
                <a:srgbClr val="1F497D">
                  <a:lumMod val="90000"/>
                  <a:lumOff val="10000"/>
                </a:srgbClr>
              </a:solidFill>
            </a:endParaRPr>
          </a:p>
        </p:txBody>
      </p:sp>
      <p:sp>
        <p:nvSpPr>
          <p:cNvPr id="4" name="Slide Number Placeholder 3"/>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880099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1F497D">
                  <a:lumMod val="90000"/>
                  <a:lumOff val="10000"/>
                </a:srgbClr>
              </a:solidFill>
            </a:endParaRPr>
          </a:p>
        </p:txBody>
      </p:sp>
      <p:sp>
        <p:nvSpPr>
          <p:cNvPr id="6" name="Slide Number Placeholder 5"/>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103884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1F497D">
                  <a:lumMod val="90000"/>
                  <a:lumOff val="10000"/>
                </a:srgbClr>
              </a:solidFill>
            </a:endParaRPr>
          </a:p>
        </p:txBody>
      </p:sp>
      <p:sp>
        <p:nvSpPr>
          <p:cNvPr id="7" name="Slide Number Placeholder 6"/>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895986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1F497D">
                  <a:lumMod val="90000"/>
                  <a:lumOff val="10000"/>
                </a:srgbClr>
              </a:solidFill>
            </a:endParaRPr>
          </a:p>
        </p:txBody>
      </p:sp>
      <p:sp>
        <p:nvSpPr>
          <p:cNvPr id="7" name="Slide Number Placeholder 6"/>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066659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1F497D">
                  <a:lumMod val="90000"/>
                  <a:lumOff val="10000"/>
                </a:srgbClr>
              </a:solidFill>
            </a:endParaRPr>
          </a:p>
        </p:txBody>
      </p:sp>
      <p:sp>
        <p:nvSpPr>
          <p:cNvPr id="6" name="Slide Number Placeholder 5"/>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299398054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11"/>
          </p:nvPr>
        </p:nvSpPr>
        <p:spPr/>
        <p:txBody>
          <a:bodyPr/>
          <a:lstStyle/>
          <a:p>
            <a:endParaRPr lang="en-US">
              <a:solidFill>
                <a:srgbClr val="1F497D">
                  <a:lumMod val="90000"/>
                  <a:lumOff val="10000"/>
                </a:srgbClr>
              </a:solidFill>
            </a:endParaRPr>
          </a:p>
        </p:txBody>
      </p:sp>
      <p:sp>
        <p:nvSpPr>
          <p:cNvPr id="6" name="Slide Number Placeholder 5"/>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291535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1F497D">
                  <a:lumMod val="90000"/>
                  <a:lumOff val="10000"/>
                </a:srgbClr>
              </a:solidFill>
            </a:endParaRPr>
          </a:p>
        </p:txBody>
      </p:sp>
      <p:sp>
        <p:nvSpPr>
          <p:cNvPr id="7" name="Slide Number Placeholder 6"/>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41662071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8" name="Footer Placeholder 7"/>
          <p:cNvSpPr>
            <a:spLocks noGrp="1"/>
          </p:cNvSpPr>
          <p:nvPr>
            <p:ph type="ftr" sz="quarter" idx="11"/>
          </p:nvPr>
        </p:nvSpPr>
        <p:spPr/>
        <p:txBody>
          <a:bodyPr/>
          <a:lstStyle/>
          <a:p>
            <a:endParaRPr lang="en-US">
              <a:solidFill>
                <a:srgbClr val="1F497D">
                  <a:lumMod val="90000"/>
                  <a:lumOff val="10000"/>
                </a:srgbClr>
              </a:solidFill>
            </a:endParaRPr>
          </a:p>
        </p:txBody>
      </p:sp>
      <p:sp>
        <p:nvSpPr>
          <p:cNvPr id="9" name="Slide Number Placeholder 8"/>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405106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4" name="Footer Placeholder 3"/>
          <p:cNvSpPr>
            <a:spLocks noGrp="1"/>
          </p:cNvSpPr>
          <p:nvPr>
            <p:ph type="ftr" sz="quarter" idx="11"/>
          </p:nvPr>
        </p:nvSpPr>
        <p:spPr/>
        <p:txBody>
          <a:bodyPr/>
          <a:lstStyle/>
          <a:p>
            <a:endParaRPr lang="en-US">
              <a:solidFill>
                <a:srgbClr val="1F497D">
                  <a:lumMod val="90000"/>
                  <a:lumOff val="10000"/>
                </a:srgbClr>
              </a:solidFill>
            </a:endParaRPr>
          </a:p>
        </p:txBody>
      </p:sp>
      <p:sp>
        <p:nvSpPr>
          <p:cNvPr id="5" name="Slide Number Placeholder 4"/>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410363729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3" name="Footer Placeholder 2"/>
          <p:cNvSpPr>
            <a:spLocks noGrp="1"/>
          </p:cNvSpPr>
          <p:nvPr>
            <p:ph type="ftr" sz="quarter" idx="11"/>
          </p:nvPr>
        </p:nvSpPr>
        <p:spPr/>
        <p:txBody>
          <a:bodyPr/>
          <a:lstStyle/>
          <a:p>
            <a:endParaRPr lang="en-US">
              <a:solidFill>
                <a:srgbClr val="1F497D">
                  <a:lumMod val="90000"/>
                  <a:lumOff val="10000"/>
                </a:srgbClr>
              </a:solidFill>
            </a:endParaRPr>
          </a:p>
        </p:txBody>
      </p:sp>
      <p:sp>
        <p:nvSpPr>
          <p:cNvPr id="4" name="Slide Number Placeholder 3"/>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315611013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1F497D">
                  <a:lumMod val="90000"/>
                  <a:lumOff val="10000"/>
                </a:srgbClr>
              </a:solidFill>
            </a:endParaRPr>
          </a:p>
        </p:txBody>
      </p:sp>
      <p:sp>
        <p:nvSpPr>
          <p:cNvPr id="7" name="Slide Number Placeholder 6"/>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362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6" name="Footer Placeholder 5"/>
          <p:cNvSpPr>
            <a:spLocks noGrp="1"/>
          </p:cNvSpPr>
          <p:nvPr>
            <p:ph type="ftr" sz="quarter" idx="11"/>
          </p:nvPr>
        </p:nvSpPr>
        <p:spPr/>
        <p:txBody>
          <a:bodyPr/>
          <a:lstStyle/>
          <a:p>
            <a:endParaRPr lang="en-US">
              <a:solidFill>
                <a:srgbClr val="1F497D">
                  <a:lumMod val="90000"/>
                  <a:lumOff val="10000"/>
                </a:srgbClr>
              </a:solidFill>
            </a:endParaRPr>
          </a:p>
        </p:txBody>
      </p:sp>
      <p:sp>
        <p:nvSpPr>
          <p:cNvPr id="7" name="Slide Number Placeholder 6"/>
          <p:cNvSpPr>
            <a:spLocks noGrp="1"/>
          </p:cNvSpPr>
          <p:nvPr>
            <p:ph type="sldNum" sz="quarter" idx="12"/>
          </p:nvPr>
        </p:nvSpPr>
        <p:spPr/>
        <p:txBody>
          <a:body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Tree>
    <p:extLst>
      <p:ext uri="{BB962C8B-B14F-4D97-AF65-F5344CB8AC3E}">
        <p14:creationId xmlns:p14="http://schemas.microsoft.com/office/powerpoint/2010/main" val="14223039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solidFill>
                <a:srgbClr val="1F497D">
                  <a:lumMod val="90000"/>
                  <a:lumOff val="10000"/>
                </a:srgbClr>
              </a:solidFill>
            </a:endParaRP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3456336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solidFill>
                <a:srgbClr val="1F497D">
                  <a:lumMod val="90000"/>
                  <a:lumOff val="10000"/>
                </a:srgbClr>
              </a:solidFill>
            </a:endParaRP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534439461"/>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41063A46-C75F-4384-9127-58AA0FFD0D3B}" type="datetimeFigureOut">
              <a:rPr lang="en-US" smtClean="0">
                <a:solidFill>
                  <a:srgbClr val="1F497D">
                    <a:lumMod val="90000"/>
                    <a:lumOff val="10000"/>
                  </a:srgbClr>
                </a:solidFill>
              </a:rPr>
              <a:pPr/>
              <a:t>3/28/2013</a:t>
            </a:fld>
            <a:endParaRPr lang="en-US">
              <a:solidFill>
                <a:srgbClr val="1F497D">
                  <a:lumMod val="90000"/>
                  <a:lumOff val="10000"/>
                </a:srgbClr>
              </a:solidFill>
            </a:endParaRPr>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solidFill>
                <a:srgbClr val="1F497D">
                  <a:lumMod val="90000"/>
                  <a:lumOff val="10000"/>
                </a:srgbClr>
              </a:solidFill>
            </a:endParaRPr>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3450E399-4C91-483A-B10A-16EBFADFBF74}" type="slidenum">
              <a:rPr lang="en-US" smtClean="0">
                <a:solidFill>
                  <a:prstClr val="black">
                    <a:lumMod val="85000"/>
                    <a:lumOff val="15000"/>
                  </a:prstClr>
                </a:solidFill>
              </a:rPr>
              <a:pPr/>
              <a:t>‹#›</a:t>
            </a:fld>
            <a:endParaRPr lang="en-US">
              <a:solidFill>
                <a:prstClr val="black">
                  <a:lumMod val="85000"/>
                  <a:lumOff val="15000"/>
                </a:prstClr>
              </a:solidFill>
            </a:endParaRP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57988803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47800"/>
            <a:ext cx="7315200" cy="1447800"/>
          </a:xfrm>
        </p:spPr>
        <p:txBody>
          <a:bodyPr/>
          <a:lstStyle/>
          <a:p>
            <a:r>
              <a:rPr lang="en-US" sz="5400" dirty="0" smtClean="0">
                <a:solidFill>
                  <a:schemeClr val="bg1"/>
                </a:solidFill>
                <a:effectLst>
                  <a:outerShdw blurRad="38100" dist="38100" dir="2700000" algn="tl">
                    <a:srgbClr val="000000">
                      <a:alpha val="43137"/>
                    </a:srgbClr>
                  </a:outerShdw>
                </a:effectLst>
              </a:rPr>
              <a:t>Meeting HB 1184: </a:t>
            </a:r>
            <a:br>
              <a:rPr lang="en-US" sz="5400" dirty="0" smtClean="0">
                <a:solidFill>
                  <a:schemeClr val="bg1"/>
                </a:solidFill>
                <a:effectLst>
                  <a:outerShdw blurRad="38100" dist="38100" dir="2700000" algn="tl">
                    <a:srgbClr val="000000">
                      <a:alpha val="43137"/>
                    </a:srgbClr>
                  </a:outerShdw>
                </a:effectLst>
              </a:rPr>
            </a:br>
            <a:r>
              <a:rPr lang="en-US" sz="5400" dirty="0" smtClean="0">
                <a:solidFill>
                  <a:schemeClr val="bg1"/>
                </a:solidFill>
                <a:effectLst>
                  <a:outerShdw blurRad="38100" dist="38100" dir="2700000" algn="tl">
                    <a:srgbClr val="000000">
                      <a:alpha val="43137"/>
                    </a:srgbClr>
                  </a:outerShdw>
                </a:effectLst>
              </a:rPr>
              <a:t>ACPS</a:t>
            </a:r>
            <a:r>
              <a:rPr lang="en-US" sz="5400" dirty="0">
                <a:solidFill>
                  <a:schemeClr val="bg1"/>
                </a:solidFill>
                <a:effectLst>
                  <a:outerShdw blurRad="38100" dist="38100" dir="2700000" algn="tl">
                    <a:srgbClr val="000000">
                      <a:alpha val="43137"/>
                    </a:srgbClr>
                  </a:outerShdw>
                </a:effectLst>
              </a:rPr>
              <a:t>/</a:t>
            </a:r>
            <a:r>
              <a:rPr lang="en-US" sz="5400" dirty="0" smtClean="0">
                <a:solidFill>
                  <a:schemeClr val="bg1"/>
                </a:solidFill>
                <a:effectLst>
                  <a:outerShdw blurRad="38100" dist="38100" dir="2700000" algn="tl">
                    <a:srgbClr val="000000">
                      <a:alpha val="43137"/>
                    </a:srgbClr>
                  </a:outerShdw>
                </a:effectLst>
              </a:rPr>
              <a:t>PVCC Dual Degree Plans</a:t>
            </a:r>
            <a:endParaRPr lang="en-US" sz="5400" dirty="0">
              <a:solidFill>
                <a:schemeClr val="bg1"/>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762000" y="4114800"/>
            <a:ext cx="7467600" cy="1600200"/>
          </a:xfrm>
        </p:spPr>
        <p:txBody>
          <a:bodyPr>
            <a:noAutofit/>
          </a:bodyPr>
          <a:lstStyle/>
          <a:p>
            <a:pPr algn="r"/>
            <a:r>
              <a:rPr lang="en-US" sz="3600" dirty="0" smtClean="0"/>
              <a:t>March 28,2013</a:t>
            </a:r>
          </a:p>
          <a:p>
            <a:pPr algn="r"/>
            <a:r>
              <a:rPr lang="en-US" sz="3600" dirty="0" smtClean="0"/>
              <a:t>School Board Meeting</a:t>
            </a:r>
            <a:endParaRPr lang="en-US" sz="3600" dirty="0"/>
          </a:p>
        </p:txBody>
      </p:sp>
    </p:spTree>
    <p:extLst>
      <p:ext uri="{BB962C8B-B14F-4D97-AF65-F5344CB8AC3E}">
        <p14:creationId xmlns:p14="http://schemas.microsoft.com/office/powerpoint/2010/main" val="40923584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Highlights</a:t>
            </a:r>
            <a:endParaRPr lang="en-US" dirty="0">
              <a:solidFill>
                <a:srgbClr val="FF0000"/>
              </a:solidFill>
            </a:endParaRPr>
          </a:p>
        </p:txBody>
      </p:sp>
      <p:sp>
        <p:nvSpPr>
          <p:cNvPr id="3" name="Content Placeholder 2"/>
          <p:cNvSpPr>
            <a:spLocks noGrp="1"/>
          </p:cNvSpPr>
          <p:nvPr>
            <p:ph idx="1"/>
          </p:nvPr>
        </p:nvSpPr>
        <p:spPr>
          <a:xfrm>
            <a:off x="762000" y="685800"/>
            <a:ext cx="7620000" cy="4343400"/>
          </a:xfrm>
        </p:spPr>
        <p:txBody>
          <a:bodyPr>
            <a:noAutofit/>
          </a:bodyPr>
          <a:lstStyle/>
          <a:p>
            <a:pPr>
              <a:spcBef>
                <a:spcPts val="0"/>
              </a:spcBef>
              <a:spcAft>
                <a:spcPts val="1800"/>
              </a:spcAft>
              <a:buClr>
                <a:schemeClr val="accent2">
                  <a:lumMod val="75000"/>
                </a:schemeClr>
              </a:buClr>
            </a:pPr>
            <a:endParaRPr lang="en-US" b="1" dirty="0" smtClean="0"/>
          </a:p>
          <a:p>
            <a:pPr>
              <a:spcBef>
                <a:spcPts val="0"/>
              </a:spcBef>
              <a:spcAft>
                <a:spcPts val="1800"/>
              </a:spcAft>
              <a:buClr>
                <a:schemeClr val="accent2">
                  <a:lumMod val="75000"/>
                </a:schemeClr>
              </a:buClr>
            </a:pPr>
            <a:r>
              <a:rPr lang="en-US" b="1" dirty="0" smtClean="0"/>
              <a:t>Background of HB 1184</a:t>
            </a:r>
          </a:p>
          <a:p>
            <a:pPr>
              <a:spcBef>
                <a:spcPts val="0"/>
              </a:spcBef>
              <a:spcAft>
                <a:spcPts val="1800"/>
              </a:spcAft>
              <a:buClr>
                <a:schemeClr val="accent2">
                  <a:lumMod val="75000"/>
                </a:schemeClr>
              </a:buClr>
            </a:pPr>
            <a:r>
              <a:rPr lang="en-US" b="1" dirty="0" smtClean="0"/>
              <a:t>Introduction of Planning Team and ACPS Approach</a:t>
            </a:r>
          </a:p>
          <a:p>
            <a:pPr>
              <a:spcBef>
                <a:spcPts val="0"/>
              </a:spcBef>
              <a:spcAft>
                <a:spcPts val="1800"/>
              </a:spcAft>
              <a:buClr>
                <a:schemeClr val="accent2">
                  <a:lumMod val="75000"/>
                </a:schemeClr>
              </a:buClr>
            </a:pPr>
            <a:r>
              <a:rPr lang="en-US" b="1" dirty="0" smtClean="0"/>
              <a:t>Review of AHS Plan</a:t>
            </a:r>
          </a:p>
          <a:p>
            <a:pPr>
              <a:spcBef>
                <a:spcPts val="0"/>
              </a:spcBef>
              <a:spcAft>
                <a:spcPts val="1800"/>
              </a:spcAft>
              <a:buClr>
                <a:schemeClr val="accent2">
                  <a:lumMod val="75000"/>
                </a:schemeClr>
              </a:buClr>
            </a:pPr>
            <a:r>
              <a:rPr lang="en-US" b="1" dirty="0" smtClean="0"/>
              <a:t>Discussion</a:t>
            </a:r>
          </a:p>
          <a:p>
            <a:pPr>
              <a:spcBef>
                <a:spcPts val="0"/>
              </a:spcBef>
              <a:spcAft>
                <a:spcPts val="1800"/>
              </a:spcAft>
              <a:buClr>
                <a:schemeClr val="accent2">
                  <a:lumMod val="75000"/>
                </a:schemeClr>
              </a:buClr>
            </a:pPr>
            <a:endParaRPr lang="en-US" dirty="0" smtClean="0"/>
          </a:p>
          <a:p>
            <a:pPr>
              <a:spcBef>
                <a:spcPts val="0"/>
              </a:spcBef>
              <a:spcAft>
                <a:spcPts val="1800"/>
              </a:spcAft>
              <a:buClr>
                <a:schemeClr val="accent2">
                  <a:lumMod val="75000"/>
                </a:schemeClr>
              </a:buClr>
            </a:pPr>
            <a:endParaRPr lang="en-US" dirty="0" smtClean="0"/>
          </a:p>
        </p:txBody>
      </p:sp>
    </p:spTree>
    <p:extLst>
      <p:ext uri="{BB962C8B-B14F-4D97-AF65-F5344CB8AC3E}">
        <p14:creationId xmlns:p14="http://schemas.microsoft.com/office/powerpoint/2010/main" val="15716432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543800" cy="1600200"/>
          </a:xfrm>
        </p:spPr>
        <p:txBody>
          <a:bodyPr>
            <a:normAutofit/>
          </a:bodyPr>
          <a:lstStyle/>
          <a:p>
            <a:r>
              <a:rPr lang="en-US" dirty="0" smtClean="0"/>
              <a:t>HB 1184</a:t>
            </a:r>
            <a:endParaRPr lang="en-US" dirty="0"/>
          </a:p>
        </p:txBody>
      </p:sp>
      <p:sp>
        <p:nvSpPr>
          <p:cNvPr id="3" name="Content Placeholder 2"/>
          <p:cNvSpPr>
            <a:spLocks noGrp="1"/>
          </p:cNvSpPr>
          <p:nvPr>
            <p:ph idx="1"/>
          </p:nvPr>
        </p:nvSpPr>
        <p:spPr>
          <a:xfrm>
            <a:off x="762000" y="685800"/>
            <a:ext cx="7543800" cy="4343400"/>
          </a:xfrm>
        </p:spPr>
        <p:txBody>
          <a:bodyPr>
            <a:noAutofit/>
          </a:bodyPr>
          <a:lstStyle/>
          <a:p>
            <a:pPr marL="0" indent="0">
              <a:buNone/>
            </a:pPr>
            <a:r>
              <a:rPr lang="en-US" b="1" dirty="0"/>
              <a:t>“</a:t>
            </a:r>
            <a:r>
              <a:rPr lang="en-US" b="1" i="1" dirty="0"/>
              <a:t>Each institution within the VCCS shall develop agreements for postsecondary degree attainment with the public high schools in the school divisions that they serve, specifying the options for students to complete an associate's degree or a one-year Uniform Certificate of General Studies concurrent with a high school diploma.</a:t>
            </a:r>
            <a:r>
              <a:rPr lang="en-US" b="1" dirty="0"/>
              <a:t>”</a:t>
            </a:r>
          </a:p>
          <a:p>
            <a:pPr marL="0" indent="0">
              <a:buNone/>
            </a:pPr>
            <a:endParaRPr lang="en-US" b="1" dirty="0"/>
          </a:p>
          <a:p>
            <a:r>
              <a:rPr lang="en-US" b="1" dirty="0"/>
              <a:t>Includes Dual Enrollment and Advanced Placement courses with exam scores of 3 or higher</a:t>
            </a:r>
          </a:p>
          <a:p>
            <a:r>
              <a:rPr lang="en-US" b="1" dirty="0"/>
              <a:t>Submitted to VCCS and VDOE by April 15, 2013</a:t>
            </a:r>
          </a:p>
        </p:txBody>
      </p:sp>
    </p:spTree>
    <p:extLst>
      <p:ext uri="{BB962C8B-B14F-4D97-AF65-F5344CB8AC3E}">
        <p14:creationId xmlns:p14="http://schemas.microsoft.com/office/powerpoint/2010/main" val="33911220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543800" cy="1600200"/>
          </a:xfrm>
        </p:spPr>
        <p:txBody>
          <a:bodyPr>
            <a:normAutofit/>
          </a:bodyPr>
          <a:lstStyle/>
          <a:p>
            <a:r>
              <a:rPr lang="en-US" dirty="0" smtClean="0"/>
              <a:t>Planning Team</a:t>
            </a:r>
            <a:endParaRPr lang="en-US" sz="3200" dirty="0"/>
          </a:p>
        </p:txBody>
      </p:sp>
      <p:sp>
        <p:nvSpPr>
          <p:cNvPr id="3" name="Content Placeholder 2"/>
          <p:cNvSpPr>
            <a:spLocks noGrp="1"/>
          </p:cNvSpPr>
          <p:nvPr>
            <p:ph idx="1"/>
          </p:nvPr>
        </p:nvSpPr>
        <p:spPr>
          <a:xfrm>
            <a:off x="762000" y="685800"/>
            <a:ext cx="7543800" cy="4343400"/>
          </a:xfrm>
        </p:spPr>
        <p:txBody>
          <a:bodyPr>
            <a:noAutofit/>
          </a:bodyPr>
          <a:lstStyle/>
          <a:p>
            <a:pPr>
              <a:spcBef>
                <a:spcPts val="600"/>
              </a:spcBef>
              <a:spcAft>
                <a:spcPts val="1200"/>
              </a:spcAft>
              <a:buClr>
                <a:schemeClr val="accent2">
                  <a:lumMod val="75000"/>
                </a:schemeClr>
              </a:buClr>
            </a:pPr>
            <a:r>
              <a:rPr lang="en-US" b="1" dirty="0" smtClean="0">
                <a:solidFill>
                  <a:schemeClr val="tx1">
                    <a:lumMod val="85000"/>
                    <a:lumOff val="15000"/>
                  </a:schemeClr>
                </a:solidFill>
              </a:rPr>
              <a:t>Meghan Parsons &amp; Rick </a:t>
            </a:r>
            <a:r>
              <a:rPr lang="en-US" b="1" dirty="0" err="1" smtClean="0">
                <a:solidFill>
                  <a:schemeClr val="tx1">
                    <a:lumMod val="85000"/>
                    <a:lumOff val="15000"/>
                  </a:schemeClr>
                </a:solidFill>
              </a:rPr>
              <a:t>Vrhovac</a:t>
            </a:r>
            <a:r>
              <a:rPr lang="en-US" b="1" dirty="0" smtClean="0">
                <a:solidFill>
                  <a:schemeClr val="tx1">
                    <a:lumMod val="85000"/>
                    <a:lumOff val="15000"/>
                  </a:schemeClr>
                </a:solidFill>
              </a:rPr>
              <a:t>, </a:t>
            </a:r>
            <a:r>
              <a:rPr lang="en-US" b="1" dirty="0" smtClean="0"/>
              <a:t>Albemarle</a:t>
            </a:r>
            <a:endParaRPr lang="en-US" b="1" dirty="0" smtClean="0">
              <a:solidFill>
                <a:schemeClr val="tx1">
                  <a:lumMod val="85000"/>
                  <a:lumOff val="15000"/>
                </a:schemeClr>
              </a:solidFill>
            </a:endParaRPr>
          </a:p>
          <a:p>
            <a:pPr>
              <a:spcBef>
                <a:spcPts val="600"/>
              </a:spcBef>
              <a:spcAft>
                <a:spcPts val="1200"/>
              </a:spcAft>
              <a:buClr>
                <a:schemeClr val="accent2">
                  <a:lumMod val="75000"/>
                </a:schemeClr>
              </a:buClr>
            </a:pPr>
            <a:r>
              <a:rPr lang="en-US" b="1" dirty="0" smtClean="0">
                <a:solidFill>
                  <a:schemeClr val="tx1">
                    <a:lumMod val="85000"/>
                    <a:lumOff val="15000"/>
                  </a:schemeClr>
                </a:solidFill>
              </a:rPr>
              <a:t>Irvin Johnson &amp; Beth Costa, </a:t>
            </a:r>
            <a:r>
              <a:rPr lang="en-US" b="1" dirty="0" smtClean="0"/>
              <a:t>Monticello</a:t>
            </a:r>
            <a:endParaRPr lang="en-US" b="1" dirty="0" smtClean="0">
              <a:solidFill>
                <a:schemeClr val="tx1">
                  <a:lumMod val="85000"/>
                  <a:lumOff val="15000"/>
                </a:schemeClr>
              </a:solidFill>
            </a:endParaRPr>
          </a:p>
          <a:p>
            <a:pPr>
              <a:spcBef>
                <a:spcPts val="600"/>
              </a:spcBef>
              <a:spcAft>
                <a:spcPts val="1200"/>
              </a:spcAft>
              <a:buClr>
                <a:schemeClr val="accent2">
                  <a:lumMod val="75000"/>
                </a:schemeClr>
              </a:buClr>
            </a:pPr>
            <a:r>
              <a:rPr lang="en-US" b="1" dirty="0" smtClean="0">
                <a:solidFill>
                  <a:schemeClr val="tx1">
                    <a:lumMod val="85000"/>
                    <a:lumOff val="15000"/>
                  </a:schemeClr>
                </a:solidFill>
              </a:rPr>
              <a:t>Ginny </a:t>
            </a:r>
            <a:r>
              <a:rPr lang="en-US" b="1" dirty="0" err="1" smtClean="0">
                <a:solidFill>
                  <a:schemeClr val="tx1">
                    <a:lumMod val="85000"/>
                    <a:lumOff val="15000"/>
                  </a:schemeClr>
                </a:solidFill>
              </a:rPr>
              <a:t>Elgort</a:t>
            </a:r>
            <a:r>
              <a:rPr lang="en-US" b="1" dirty="0">
                <a:solidFill>
                  <a:schemeClr val="tx1">
                    <a:lumMod val="85000"/>
                    <a:lumOff val="15000"/>
                  </a:schemeClr>
                </a:solidFill>
              </a:rPr>
              <a:t> </a:t>
            </a:r>
            <a:r>
              <a:rPr lang="en-US" b="1" dirty="0" smtClean="0">
                <a:solidFill>
                  <a:schemeClr val="tx1">
                    <a:lumMod val="85000"/>
                    <a:lumOff val="15000"/>
                  </a:schemeClr>
                </a:solidFill>
              </a:rPr>
              <a:t>&amp; Ashby Kindler, </a:t>
            </a:r>
            <a:r>
              <a:rPr lang="en-US" b="1" dirty="0" smtClean="0"/>
              <a:t>Murray</a:t>
            </a:r>
            <a:endParaRPr lang="en-US" b="1" dirty="0" smtClean="0">
              <a:solidFill>
                <a:schemeClr val="tx1">
                  <a:lumMod val="85000"/>
                  <a:lumOff val="15000"/>
                </a:schemeClr>
              </a:solidFill>
            </a:endParaRPr>
          </a:p>
          <a:p>
            <a:pPr>
              <a:spcBef>
                <a:spcPts val="600"/>
              </a:spcBef>
              <a:spcAft>
                <a:spcPts val="1200"/>
              </a:spcAft>
              <a:buClr>
                <a:schemeClr val="accent2">
                  <a:lumMod val="75000"/>
                </a:schemeClr>
              </a:buClr>
            </a:pPr>
            <a:r>
              <a:rPr lang="en-US" b="1" dirty="0" smtClean="0">
                <a:solidFill>
                  <a:schemeClr val="tx1">
                    <a:lumMod val="85000"/>
                    <a:lumOff val="15000"/>
                  </a:schemeClr>
                </a:solidFill>
              </a:rPr>
              <a:t>Amy Wright &amp; Tim Driver, </a:t>
            </a:r>
            <a:r>
              <a:rPr lang="en-US" b="1" dirty="0" smtClean="0"/>
              <a:t>Western Albemarle</a:t>
            </a:r>
            <a:endParaRPr lang="en-US" b="1" dirty="0" smtClean="0">
              <a:solidFill>
                <a:schemeClr val="tx1">
                  <a:lumMod val="85000"/>
                  <a:lumOff val="15000"/>
                </a:schemeClr>
              </a:solidFill>
            </a:endParaRPr>
          </a:p>
          <a:p>
            <a:pPr>
              <a:spcBef>
                <a:spcPts val="600"/>
              </a:spcBef>
              <a:spcAft>
                <a:spcPts val="1200"/>
              </a:spcAft>
              <a:buClr>
                <a:schemeClr val="accent2">
                  <a:lumMod val="75000"/>
                </a:schemeClr>
              </a:buClr>
            </a:pPr>
            <a:r>
              <a:rPr lang="en-US" b="1" dirty="0" smtClean="0">
                <a:solidFill>
                  <a:schemeClr val="tx1">
                    <a:lumMod val="85000"/>
                    <a:lumOff val="15000"/>
                  </a:schemeClr>
                </a:solidFill>
              </a:rPr>
              <a:t>John Donnelly, </a:t>
            </a:r>
            <a:r>
              <a:rPr lang="en-US" b="1" dirty="0" smtClean="0"/>
              <a:t>PVCC</a:t>
            </a:r>
            <a:endParaRPr lang="en-US" b="1" dirty="0">
              <a:solidFill>
                <a:schemeClr val="tx1">
                  <a:lumMod val="85000"/>
                  <a:lumOff val="15000"/>
                </a:schemeClr>
              </a:solidFill>
            </a:endParaRPr>
          </a:p>
          <a:p>
            <a:pPr>
              <a:spcBef>
                <a:spcPts val="600"/>
              </a:spcBef>
              <a:spcAft>
                <a:spcPts val="1200"/>
              </a:spcAft>
              <a:buClr>
                <a:schemeClr val="accent2">
                  <a:lumMod val="75000"/>
                </a:schemeClr>
              </a:buClr>
            </a:pPr>
            <a:r>
              <a:rPr lang="en-US" b="1" dirty="0" smtClean="0">
                <a:solidFill>
                  <a:schemeClr val="tx1">
                    <a:lumMod val="85000"/>
                    <a:lumOff val="15000"/>
                  </a:schemeClr>
                </a:solidFill>
              </a:rPr>
              <a:t>Betsy Agee &amp; Chad Ratliff </a:t>
            </a:r>
            <a:r>
              <a:rPr lang="en-US" b="1" dirty="0" smtClean="0"/>
              <a:t>COB</a:t>
            </a:r>
            <a:endParaRPr lang="en-US" b="1" dirty="0" smtClean="0">
              <a:solidFill>
                <a:schemeClr val="tx1">
                  <a:lumMod val="85000"/>
                  <a:lumOff val="15000"/>
                </a:schemeClr>
              </a:solidFill>
            </a:endParaRPr>
          </a:p>
        </p:txBody>
      </p:sp>
    </p:spTree>
    <p:extLst>
      <p:ext uri="{BB962C8B-B14F-4D97-AF65-F5344CB8AC3E}">
        <p14:creationId xmlns:p14="http://schemas.microsoft.com/office/powerpoint/2010/main" val="33378394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543800" cy="1600200"/>
          </a:xfrm>
        </p:spPr>
        <p:txBody>
          <a:bodyPr>
            <a:normAutofit/>
          </a:bodyPr>
          <a:lstStyle/>
          <a:p>
            <a:r>
              <a:rPr lang="en-US" dirty="0" smtClean="0"/>
              <a:t>ACPS Approach</a:t>
            </a:r>
            <a:endParaRPr lang="en-US" dirty="0"/>
          </a:p>
        </p:txBody>
      </p:sp>
      <p:sp>
        <p:nvSpPr>
          <p:cNvPr id="3" name="Content Placeholder 2"/>
          <p:cNvSpPr>
            <a:spLocks noGrp="1"/>
          </p:cNvSpPr>
          <p:nvPr>
            <p:ph idx="1"/>
          </p:nvPr>
        </p:nvSpPr>
        <p:spPr>
          <a:xfrm>
            <a:off x="762000" y="685800"/>
            <a:ext cx="7543800" cy="4343400"/>
          </a:xfrm>
        </p:spPr>
        <p:txBody>
          <a:bodyPr>
            <a:noAutofit/>
          </a:bodyPr>
          <a:lstStyle/>
          <a:p>
            <a:pPr marL="0" indent="0">
              <a:spcBef>
                <a:spcPts val="576"/>
              </a:spcBef>
              <a:spcAft>
                <a:spcPts val="400"/>
              </a:spcAft>
              <a:buNone/>
            </a:pPr>
            <a:r>
              <a:rPr lang="en-US" b="1" dirty="0" smtClean="0">
                <a:solidFill>
                  <a:schemeClr val="accent2">
                    <a:lumMod val="75000"/>
                  </a:schemeClr>
                </a:solidFill>
              </a:rPr>
              <a:t>Vision</a:t>
            </a:r>
          </a:p>
          <a:p>
            <a:pPr marL="0" indent="0">
              <a:spcBef>
                <a:spcPts val="576"/>
              </a:spcBef>
              <a:spcAft>
                <a:spcPts val="400"/>
              </a:spcAft>
              <a:buNone/>
            </a:pPr>
            <a:r>
              <a:rPr lang="en-US" b="1" dirty="0" smtClean="0">
                <a:solidFill>
                  <a:srgbClr val="1F497D"/>
                </a:solidFill>
              </a:rPr>
              <a:t>All learners believe in the power to embrace learning, to excel, and to </a:t>
            </a:r>
            <a:r>
              <a:rPr lang="en-US" b="1" i="1" u="sng" dirty="0" smtClean="0">
                <a:solidFill>
                  <a:srgbClr val="1F497D"/>
                </a:solidFill>
              </a:rPr>
              <a:t>own their own future.</a:t>
            </a:r>
          </a:p>
          <a:p>
            <a:pPr marL="0" indent="0">
              <a:spcBef>
                <a:spcPts val="576"/>
              </a:spcBef>
              <a:spcAft>
                <a:spcPts val="400"/>
              </a:spcAft>
              <a:buNone/>
            </a:pPr>
            <a:endParaRPr lang="en-US" b="1" dirty="0">
              <a:solidFill>
                <a:srgbClr val="1F497D"/>
              </a:solidFill>
            </a:endParaRPr>
          </a:p>
          <a:p>
            <a:pPr marL="0" indent="0">
              <a:spcBef>
                <a:spcPts val="576"/>
              </a:spcBef>
              <a:spcAft>
                <a:spcPts val="400"/>
              </a:spcAft>
              <a:buNone/>
            </a:pPr>
            <a:r>
              <a:rPr lang="en-US" b="1" dirty="0" smtClean="0">
                <a:solidFill>
                  <a:schemeClr val="accent2">
                    <a:lumMod val="75000"/>
                  </a:schemeClr>
                </a:solidFill>
              </a:rPr>
              <a:t>Mission</a:t>
            </a:r>
            <a:endParaRPr lang="en-US" b="1" dirty="0">
              <a:solidFill>
                <a:schemeClr val="accent2">
                  <a:lumMod val="75000"/>
                </a:schemeClr>
              </a:solidFill>
            </a:endParaRPr>
          </a:p>
          <a:p>
            <a:pPr marL="0" indent="0">
              <a:spcBef>
                <a:spcPts val="576"/>
              </a:spcBef>
              <a:spcAft>
                <a:spcPts val="400"/>
              </a:spcAft>
              <a:buNone/>
            </a:pPr>
            <a:r>
              <a:rPr lang="en-US" b="1" dirty="0" smtClean="0">
                <a:solidFill>
                  <a:srgbClr val="1F497D"/>
                </a:solidFill>
              </a:rPr>
              <a:t>The core purpose of Albemarle County Public Schools is to establish a community of learners and learning, through rigor, relevance, and relationships, </a:t>
            </a:r>
            <a:r>
              <a:rPr lang="en-US" b="1" i="1" u="sng" dirty="0" smtClean="0">
                <a:solidFill>
                  <a:srgbClr val="1F497D"/>
                </a:solidFill>
              </a:rPr>
              <a:t>one student at a time.</a:t>
            </a:r>
            <a:endParaRPr lang="en-US" b="1" i="1" u="sng" dirty="0">
              <a:solidFill>
                <a:srgbClr val="1F497D"/>
              </a:solidFill>
            </a:endParaRPr>
          </a:p>
          <a:p>
            <a:pPr marL="0" indent="0">
              <a:spcBef>
                <a:spcPts val="576"/>
              </a:spcBef>
              <a:spcAft>
                <a:spcPts val="400"/>
              </a:spcAft>
              <a:buNone/>
            </a:pPr>
            <a:endParaRPr lang="en-US" b="1" dirty="0" smtClean="0">
              <a:solidFill>
                <a:srgbClr val="1F497D"/>
              </a:solidFill>
            </a:endParaRPr>
          </a:p>
        </p:txBody>
      </p:sp>
    </p:spTree>
    <p:extLst>
      <p:ext uri="{BB962C8B-B14F-4D97-AF65-F5344CB8AC3E}">
        <p14:creationId xmlns:p14="http://schemas.microsoft.com/office/powerpoint/2010/main" val="19699725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543800" cy="1600200"/>
          </a:xfrm>
        </p:spPr>
        <p:txBody>
          <a:bodyPr>
            <a:normAutofit/>
          </a:bodyPr>
          <a:lstStyle/>
          <a:p>
            <a:r>
              <a:rPr lang="en-US" dirty="0" smtClean="0"/>
              <a:t>ACPS Approach</a:t>
            </a:r>
            <a:endParaRPr lang="en-US" dirty="0"/>
          </a:p>
        </p:txBody>
      </p:sp>
      <p:sp>
        <p:nvSpPr>
          <p:cNvPr id="3" name="Content Placeholder 2"/>
          <p:cNvSpPr>
            <a:spLocks noGrp="1"/>
          </p:cNvSpPr>
          <p:nvPr>
            <p:ph idx="1"/>
          </p:nvPr>
        </p:nvSpPr>
        <p:spPr>
          <a:xfrm>
            <a:off x="762000" y="685800"/>
            <a:ext cx="7543800" cy="4343400"/>
          </a:xfrm>
        </p:spPr>
        <p:txBody>
          <a:bodyPr>
            <a:noAutofit/>
          </a:bodyPr>
          <a:lstStyle/>
          <a:p>
            <a:pPr marL="0" indent="0">
              <a:spcBef>
                <a:spcPts val="576"/>
              </a:spcBef>
              <a:spcAft>
                <a:spcPts val="400"/>
              </a:spcAft>
              <a:buNone/>
            </a:pPr>
            <a:r>
              <a:rPr lang="en-US" b="1" dirty="0" smtClean="0">
                <a:solidFill>
                  <a:schemeClr val="accent2">
                    <a:lumMod val="75000"/>
                  </a:schemeClr>
                </a:solidFill>
              </a:rPr>
              <a:t>Flexibility and Personalization:</a:t>
            </a:r>
          </a:p>
          <a:p>
            <a:pPr marL="0" indent="0">
              <a:spcBef>
                <a:spcPts val="576"/>
              </a:spcBef>
              <a:spcAft>
                <a:spcPts val="400"/>
              </a:spcAft>
              <a:buNone/>
            </a:pPr>
            <a:r>
              <a:rPr lang="en-US" b="1" dirty="0" smtClean="0">
                <a:solidFill>
                  <a:srgbClr val="1F497D"/>
                </a:solidFill>
              </a:rPr>
              <a:t>To align with our Mission and Vision, we are taking an individualization approach in meeting HB 1184.  </a:t>
            </a:r>
          </a:p>
          <a:p>
            <a:pPr>
              <a:spcBef>
                <a:spcPts val="576"/>
              </a:spcBef>
              <a:spcAft>
                <a:spcPts val="400"/>
              </a:spcAft>
            </a:pPr>
            <a:r>
              <a:rPr lang="en-US" b="1" dirty="0" smtClean="0">
                <a:solidFill>
                  <a:srgbClr val="1F497D"/>
                </a:solidFill>
              </a:rPr>
              <a:t>We have designed school-level plans that can be personalized on a case-by-case basis. </a:t>
            </a:r>
          </a:p>
          <a:p>
            <a:pPr>
              <a:spcBef>
                <a:spcPts val="576"/>
              </a:spcBef>
              <a:spcAft>
                <a:spcPts val="400"/>
              </a:spcAft>
            </a:pPr>
            <a:r>
              <a:rPr lang="en-US" b="1" dirty="0" smtClean="0">
                <a:solidFill>
                  <a:srgbClr val="1F497D"/>
                </a:solidFill>
              </a:rPr>
              <a:t>The framework for these plans is in the general studies associate degree. </a:t>
            </a:r>
          </a:p>
          <a:p>
            <a:pPr>
              <a:spcBef>
                <a:spcPts val="576"/>
              </a:spcBef>
              <a:spcAft>
                <a:spcPts val="400"/>
              </a:spcAft>
            </a:pPr>
            <a:r>
              <a:rPr lang="en-US" b="1" dirty="0" smtClean="0">
                <a:solidFill>
                  <a:srgbClr val="1F497D"/>
                </a:solidFill>
              </a:rPr>
              <a:t>The plans and our approach can be adjusted at any time in the future.</a:t>
            </a:r>
          </a:p>
        </p:txBody>
      </p:sp>
    </p:spTree>
    <p:extLst>
      <p:ext uri="{BB962C8B-B14F-4D97-AF65-F5344CB8AC3E}">
        <p14:creationId xmlns:p14="http://schemas.microsoft.com/office/powerpoint/2010/main" val="40049534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543800" cy="1600200"/>
          </a:xfrm>
        </p:spPr>
        <p:txBody>
          <a:bodyPr>
            <a:normAutofit/>
          </a:bodyPr>
          <a:lstStyle/>
          <a:p>
            <a:r>
              <a:rPr lang="en-US" dirty="0" smtClean="0"/>
              <a:t>ACPS Approach</a:t>
            </a:r>
            <a:endParaRPr lang="en-US" dirty="0"/>
          </a:p>
        </p:txBody>
      </p:sp>
      <p:sp>
        <p:nvSpPr>
          <p:cNvPr id="3" name="Content Placeholder 2"/>
          <p:cNvSpPr>
            <a:spLocks noGrp="1"/>
          </p:cNvSpPr>
          <p:nvPr>
            <p:ph idx="1"/>
          </p:nvPr>
        </p:nvSpPr>
        <p:spPr>
          <a:xfrm>
            <a:off x="762000" y="685800"/>
            <a:ext cx="7543800" cy="4343400"/>
          </a:xfrm>
        </p:spPr>
        <p:txBody>
          <a:bodyPr>
            <a:noAutofit/>
          </a:bodyPr>
          <a:lstStyle/>
          <a:p>
            <a:pPr marL="0" indent="0">
              <a:spcBef>
                <a:spcPts val="576"/>
              </a:spcBef>
              <a:spcAft>
                <a:spcPts val="400"/>
              </a:spcAft>
              <a:buNone/>
            </a:pPr>
            <a:r>
              <a:rPr lang="en-US" b="1" dirty="0" smtClean="0">
                <a:solidFill>
                  <a:schemeClr val="accent2">
                    <a:lumMod val="75000"/>
                  </a:schemeClr>
                </a:solidFill>
              </a:rPr>
              <a:t>A Closer Look:</a:t>
            </a:r>
          </a:p>
          <a:p>
            <a:pPr>
              <a:spcBef>
                <a:spcPts val="576"/>
              </a:spcBef>
              <a:spcAft>
                <a:spcPts val="400"/>
              </a:spcAft>
            </a:pPr>
            <a:r>
              <a:rPr lang="en-US" b="1" dirty="0" smtClean="0">
                <a:solidFill>
                  <a:srgbClr val="1F497D"/>
                </a:solidFill>
              </a:rPr>
              <a:t>Review AHS Plan</a:t>
            </a:r>
          </a:p>
          <a:p>
            <a:pPr>
              <a:spcBef>
                <a:spcPts val="576"/>
              </a:spcBef>
              <a:spcAft>
                <a:spcPts val="400"/>
              </a:spcAft>
            </a:pPr>
            <a:r>
              <a:rPr lang="en-US" b="1" dirty="0" smtClean="0">
                <a:solidFill>
                  <a:srgbClr val="1F497D"/>
                </a:solidFill>
              </a:rPr>
              <a:t>Discussion</a:t>
            </a:r>
          </a:p>
          <a:p>
            <a:pPr>
              <a:spcBef>
                <a:spcPts val="576"/>
              </a:spcBef>
              <a:spcAft>
                <a:spcPts val="400"/>
              </a:spcAft>
            </a:pPr>
            <a:r>
              <a:rPr lang="en-US" b="1" dirty="0" smtClean="0">
                <a:solidFill>
                  <a:srgbClr val="1F497D"/>
                </a:solidFill>
              </a:rPr>
              <a:t>Conclusion</a:t>
            </a:r>
          </a:p>
        </p:txBody>
      </p:sp>
    </p:spTree>
    <p:extLst>
      <p:ext uri="{BB962C8B-B14F-4D97-AF65-F5344CB8AC3E}">
        <p14:creationId xmlns:p14="http://schemas.microsoft.com/office/powerpoint/2010/main" val="264052996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Impact"/>
        <a:ea typeface=""/>
        <a:cs typeface=""/>
      </a:majorFont>
      <a:minorFont>
        <a:latin typeface="Franklin Gothic Book"/>
        <a:ea typeface=""/>
        <a:cs typeface=""/>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2_NewsPr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Impact"/>
        <a:ea typeface=""/>
        <a:cs typeface=""/>
      </a:majorFont>
      <a:minorFont>
        <a:latin typeface="Franklin Gothic Book"/>
        <a:ea typeface=""/>
        <a:cs typeface=""/>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5_NewsPr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Impact"/>
        <a:ea typeface=""/>
        <a:cs typeface=""/>
      </a:majorFont>
      <a:minorFont>
        <a:latin typeface="Franklin Gothic Book"/>
        <a:ea typeface=""/>
        <a:cs typeface=""/>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4087</TotalTime>
  <Words>278</Words>
  <Application>Microsoft Office PowerPoint</Application>
  <PresentationFormat>On-screen Show (4:3)</PresentationFormat>
  <Paragraphs>38</Paragraphs>
  <Slides>7</Slides>
  <Notes>0</Notes>
  <HiddenSlides>0</HiddenSlides>
  <MMClips>0</MMClips>
  <ScaleCrop>false</ScaleCrop>
  <HeadingPairs>
    <vt:vector size="4" baseType="variant">
      <vt:variant>
        <vt:lpstr>Theme</vt:lpstr>
      </vt:variant>
      <vt:variant>
        <vt:i4>3</vt:i4>
      </vt:variant>
      <vt:variant>
        <vt:lpstr>Slide Titles</vt:lpstr>
      </vt:variant>
      <vt:variant>
        <vt:i4>7</vt:i4>
      </vt:variant>
    </vt:vector>
  </HeadingPairs>
  <TitlesOfParts>
    <vt:vector size="10" baseType="lpstr">
      <vt:lpstr>NewsPrint</vt:lpstr>
      <vt:lpstr>2_NewsPrint</vt:lpstr>
      <vt:lpstr>5_NewsPrint</vt:lpstr>
      <vt:lpstr>Meeting HB 1184:  ACPS/PVCC Dual Degree Plans</vt:lpstr>
      <vt:lpstr>Highlights</vt:lpstr>
      <vt:lpstr>HB 1184</vt:lpstr>
      <vt:lpstr>Planning Team</vt:lpstr>
      <vt:lpstr>ACPS Approach</vt:lpstr>
      <vt:lpstr>ACPS Approach</vt:lpstr>
      <vt:lpstr>ACPS Approach</vt:lpstr>
    </vt:vector>
  </TitlesOfParts>
  <Company>Albemarle County Public Schools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acps</dc:creator>
  <cp:lastModifiedBy>Office of Technology</cp:lastModifiedBy>
  <cp:revision>512</cp:revision>
  <cp:lastPrinted>2012-12-06T18:59:38Z</cp:lastPrinted>
  <dcterms:created xsi:type="dcterms:W3CDTF">2012-10-02T11:55:49Z</dcterms:created>
  <dcterms:modified xsi:type="dcterms:W3CDTF">2013-03-28T19:08:00Z</dcterms:modified>
</cp:coreProperties>
</file>